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3" d="100"/>
          <a:sy n="93" d="100"/>
        </p:scale>
        <p:origin x="114" y="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44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87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7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93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9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7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8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17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6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68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DF996-8022-427E-B637-93A7120ED85A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E9B7F-B06D-443D-9CCB-3C8D23A1D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5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phonelosers.org/payphone_insert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996042"/>
            <a:ext cx="9144000" cy="3193824"/>
          </a:xfrm>
        </p:spPr>
        <p:txBody>
          <a:bodyPr>
            <a:normAutofit/>
          </a:bodyPr>
          <a:lstStyle/>
          <a:p>
            <a:r>
              <a:rPr lang="en-US" dirty="0"/>
              <a:t>Payphone Signage Customization</a:t>
            </a:r>
            <a:br>
              <a:rPr lang="en-US" b="0" dirty="0">
                <a:effectLst/>
              </a:rPr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0" y="4539349"/>
            <a:ext cx="9144000" cy="620486"/>
          </a:xfrm>
        </p:spPr>
        <p:txBody>
          <a:bodyPr/>
          <a:lstStyle/>
          <a:p>
            <a:r>
              <a:rPr lang="en-US" dirty="0"/>
              <a:t>A guide and template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8" y="6380253"/>
            <a:ext cx="1297858" cy="457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7858" y="6400801"/>
            <a:ext cx="1089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work is licensed under a </a:t>
            </a:r>
            <a:r>
              <a:rPr lang="en-US" dirty="0">
                <a:hlinkClick r:id="rId3"/>
              </a:rPr>
              <a:t>Creative Commons Attribution-</a:t>
            </a:r>
            <a:r>
              <a:rPr lang="en-US" dirty="0" err="1">
                <a:hlinkClick r:id="rId3"/>
              </a:rPr>
              <a:t>NonCommercial</a:t>
            </a:r>
            <a:r>
              <a:rPr lang="en-US" dirty="0">
                <a:hlinkClick r:id="rId3"/>
              </a:rPr>
              <a:t>-</a:t>
            </a:r>
            <a:r>
              <a:rPr lang="en-US" dirty="0" err="1">
                <a:hlinkClick r:id="rId3"/>
              </a:rPr>
              <a:t>ShareAlike</a:t>
            </a:r>
            <a:r>
              <a:rPr lang="en-US" dirty="0">
                <a:hlinkClick r:id="rId3"/>
              </a:rPr>
              <a:t> 4.0 International License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8263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Orienting yourself to pay phone signage customization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937336" y="1825625"/>
            <a:ext cx="5416463" cy="4351338"/>
          </a:xfrm>
        </p:spPr>
        <p:txBody>
          <a:bodyPr>
            <a:normAutofit/>
          </a:bodyPr>
          <a:lstStyle/>
          <a:p>
            <a:r>
              <a:rPr lang="en-US" sz="1600" dirty="0"/>
              <a:t>For examples of some traditional payphone visual styles if that is your goal: </a:t>
            </a:r>
            <a:r>
              <a:rPr lang="en-US" sz="1600" dirty="0">
                <a:hlinkClick r:id="rId2"/>
              </a:rPr>
              <a:t>http://www.phonelosers.org/payphone_inserts/</a:t>
            </a:r>
            <a:endParaRPr lang="en-US" sz="1600" dirty="0"/>
          </a:p>
          <a:p>
            <a:r>
              <a:rPr lang="en-US" sz="1600" dirty="0"/>
              <a:t>Typically the Upper Info Card held network or branding information. Occasionally it also included basic usage instructions with an info graphic. </a:t>
            </a:r>
            <a:r>
              <a:rPr lang="en-US" sz="1600" dirty="0" err="1"/>
              <a:t>Ie</a:t>
            </a:r>
            <a:r>
              <a:rPr lang="en-US" sz="1600" dirty="0"/>
              <a:t> 1. Insert coin, 2. Lift receiver. 3. Dial number.</a:t>
            </a:r>
          </a:p>
          <a:p>
            <a:r>
              <a:rPr lang="en-US" sz="1600" dirty="0"/>
              <a:t>Lower info card held more detailed usage instructions, trouble shooting information and emergency/local numbers.</a:t>
            </a:r>
          </a:p>
          <a:p>
            <a:r>
              <a:rPr lang="en-US" sz="1600" dirty="0"/>
              <a:t>The number card is what it sounds like the number to call to connect to the company operating the phone.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EACH MODEL VARIES SLIGHTLY BUT THIS IS A VERY TYPICAL LAYOUT ACROSS ATT/WESTERN UNION PHONES. CHECK YOUR PHONE BEFORE FOLLOWING EXACT INSTRUCTIONS.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499" y="1463000"/>
            <a:ext cx="2857500" cy="4257675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3209661" y="2054269"/>
            <a:ext cx="995689" cy="19032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2869763" y="2700880"/>
            <a:ext cx="1019697" cy="167579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3231715" y="3732985"/>
            <a:ext cx="770480" cy="17071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08745" y="1929008"/>
            <a:ext cx="1139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Upper Info Card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22943" y="2632552"/>
            <a:ext cx="1250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Number Card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50083" y="3661772"/>
            <a:ext cx="1401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Lower Info Card</a:t>
            </a:r>
          </a:p>
        </p:txBody>
      </p:sp>
      <p:sp>
        <p:nvSpPr>
          <p:cNvPr id="13" name="Left Arrow 12"/>
          <p:cNvSpPr/>
          <p:nvPr/>
        </p:nvSpPr>
        <p:spPr>
          <a:xfrm rot="5400000">
            <a:off x="2007196" y="5491063"/>
            <a:ext cx="1154026" cy="21777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600715" y="5777358"/>
            <a:ext cx="14014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Some phones have a sticker mounted on the cash box</a:t>
            </a:r>
          </a:p>
        </p:txBody>
      </p:sp>
      <p:sp>
        <p:nvSpPr>
          <p:cNvPr id="15" name="Left Arrow 14"/>
          <p:cNvSpPr/>
          <p:nvPr/>
        </p:nvSpPr>
        <p:spPr>
          <a:xfrm rot="10800000">
            <a:off x="1352811" y="1767640"/>
            <a:ext cx="772438" cy="19894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23063" y="1549500"/>
            <a:ext cx="9533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Phone Company ID sticker</a:t>
            </a:r>
          </a:p>
        </p:txBody>
      </p:sp>
    </p:spTree>
    <p:extLst>
      <p:ext uri="{BB962C8B-B14F-4D97-AF65-F5344CB8AC3E}">
        <p14:creationId xmlns:p14="http://schemas.microsoft.com/office/powerpoint/2010/main" val="170980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491798" y="632608"/>
            <a:ext cx="36711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Printing Instructions: </a:t>
            </a:r>
            <a:r>
              <a:rPr lang="en-US" sz="1600" dirty="0"/>
              <a:t>Page should be printed as a pdf at full size. Doc is arranged so all boxes will fit on 8.5x11 or import shapes into design program of your choice.</a:t>
            </a:r>
          </a:p>
          <a:p>
            <a:endParaRPr lang="en-US" sz="1600" dirty="0"/>
          </a:p>
          <a:p>
            <a:r>
              <a:rPr lang="en-US" sz="1600" dirty="0"/>
              <a:t>It is suggested you use heavy weight paper between 100lb – 150lb or that you laminate your paper.</a:t>
            </a:r>
          </a:p>
          <a:p>
            <a:r>
              <a:rPr lang="en-US" sz="1600" dirty="0"/>
              <a:t>If installing outdoors you may wish to acquire and cut rigid Lexan/polycarbonate sheets to the same size as the cards to protect them.</a:t>
            </a:r>
          </a:p>
          <a:p>
            <a:endParaRPr lang="en-US" sz="1600" dirty="0"/>
          </a:p>
          <a:p>
            <a:r>
              <a:rPr lang="en-US" sz="1600" b="1" u="sng" dirty="0"/>
              <a:t>Guide:</a:t>
            </a:r>
          </a:p>
          <a:p>
            <a:r>
              <a:rPr lang="en-US" sz="1600" dirty="0">
                <a:solidFill>
                  <a:srgbClr val="0070C0"/>
                </a:solidFill>
              </a:rPr>
              <a:t>Blue line </a:t>
            </a:r>
            <a:r>
              <a:rPr lang="en-US" sz="1600" dirty="0"/>
              <a:t>= cut</a:t>
            </a:r>
          </a:p>
          <a:p>
            <a:r>
              <a:rPr lang="en-US" sz="1600" dirty="0">
                <a:solidFill>
                  <a:srgbClr val="FF0000"/>
                </a:solidFill>
              </a:rPr>
              <a:t>Red line </a:t>
            </a:r>
            <a:r>
              <a:rPr lang="en-US" sz="1600" dirty="0"/>
              <a:t>= visual boundary</a:t>
            </a:r>
          </a:p>
          <a:p>
            <a:r>
              <a:rPr lang="en-US" sz="1600" dirty="0"/>
              <a:t>Black line = text box space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15164" y="2756266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 Information Card: 2.125’’ x 6.4’’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15164" y="5831534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Bottom Information Card: 2.7’’ x 6.4’’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519590" y="749158"/>
            <a:ext cx="5852160" cy="1947672"/>
            <a:chOff x="1529864" y="749158"/>
            <a:chExt cx="5596128" cy="1947672"/>
          </a:xfrm>
        </p:grpSpPr>
        <p:grpSp>
          <p:nvGrpSpPr>
            <p:cNvPr id="6" name="Group 5"/>
            <p:cNvGrpSpPr/>
            <p:nvPr/>
          </p:nvGrpSpPr>
          <p:grpSpPr>
            <a:xfrm>
              <a:off x="1529864" y="749158"/>
              <a:ext cx="5596128" cy="1947672"/>
              <a:chOff x="2302328" y="2291443"/>
              <a:chExt cx="5596128" cy="1947672"/>
            </a:xfrm>
          </p:grpSpPr>
          <p:sp>
            <p:nvSpPr>
              <p:cNvPr id="4" name="Rectangle 3"/>
              <p:cNvSpPr>
                <a:spLocks/>
              </p:cNvSpPr>
              <p:nvPr/>
            </p:nvSpPr>
            <p:spPr>
              <a:xfrm>
                <a:off x="2302328" y="2291443"/>
                <a:ext cx="5596128" cy="19476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357192" y="2350879"/>
                <a:ext cx="5486400" cy="18288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>
              <a:spLocks/>
            </p:cNvSpPr>
            <p:nvPr/>
          </p:nvSpPr>
          <p:spPr>
            <a:xfrm>
              <a:off x="1676168" y="896562"/>
              <a:ext cx="5303520" cy="163121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 anchor="t">
              <a:spAutoFit/>
            </a:bodyPr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en-US" dirty="0"/>
                <a:t>Insert Text Here</a:t>
              </a:r>
            </a:p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519590" y="3250248"/>
            <a:ext cx="5852160" cy="2468880"/>
            <a:chOff x="1584728" y="3354086"/>
            <a:chExt cx="5596128" cy="2468880"/>
          </a:xfrm>
        </p:grpSpPr>
        <p:grpSp>
          <p:nvGrpSpPr>
            <p:cNvPr id="7" name="Group 6"/>
            <p:cNvGrpSpPr/>
            <p:nvPr/>
          </p:nvGrpSpPr>
          <p:grpSpPr>
            <a:xfrm>
              <a:off x="1584728" y="3354086"/>
              <a:ext cx="5596128" cy="2468880"/>
              <a:chOff x="2302328" y="2291443"/>
              <a:chExt cx="5596128" cy="1851660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2302328" y="2291443"/>
                <a:ext cx="5596128" cy="18516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367016" y="2339450"/>
                <a:ext cx="5486400" cy="174879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/>
            <p:cNvSpPr txBox="1">
              <a:spLocks/>
            </p:cNvSpPr>
            <p:nvPr/>
          </p:nvSpPr>
          <p:spPr>
            <a:xfrm>
              <a:off x="1731032" y="3460927"/>
              <a:ext cx="5303520" cy="224028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 anchor="t">
              <a:spAutoFit/>
            </a:bodyPr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r>
                <a:rPr lang="en-US" dirty="0"/>
                <a:t>Insert Text Here</a:t>
              </a:r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612036" y="5118827"/>
            <a:ext cx="1828800" cy="365760"/>
            <a:chOff x="7937500" y="4246109"/>
            <a:chExt cx="1828800" cy="457200"/>
          </a:xfrm>
        </p:grpSpPr>
        <p:sp>
          <p:nvSpPr>
            <p:cNvPr id="20" name="Rectangle 19"/>
            <p:cNvSpPr/>
            <p:nvPr/>
          </p:nvSpPr>
          <p:spPr>
            <a:xfrm>
              <a:off x="7937500" y="4246109"/>
              <a:ext cx="1828800" cy="4572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978196" y="4291829"/>
              <a:ext cx="1737360" cy="3657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681714" y="5164547"/>
            <a:ext cx="1676400" cy="310896"/>
          </a:xfrm>
          <a:prstGeom prst="rect">
            <a:avLst/>
          </a:prstGeom>
          <a:noFill/>
          <a:ln>
            <a:solidFill>
              <a:schemeClr val="tx1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#-###-###-####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91798" y="5784152"/>
            <a:ext cx="230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Number Card: .4’’ x 2’’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0" y="263276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Template - Customize and Print!</a:t>
            </a:r>
          </a:p>
        </p:txBody>
      </p:sp>
    </p:spTree>
    <p:extLst>
      <p:ext uri="{BB962C8B-B14F-4D97-AF65-F5344CB8AC3E}">
        <p14:creationId xmlns:p14="http://schemas.microsoft.com/office/powerpoint/2010/main" val="476447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Installing your Signage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procedure varies by exact phone. On some models you may be able to just slide the cards into the overhanging lips. On other models there is a card locking screw in the faceplate directly above or below both the lower and upper info cards</a:t>
            </a:r>
            <a:r>
              <a:rPr lang="en-US"/>
              <a:t>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1. Loosen these screws. </a:t>
            </a:r>
          </a:p>
          <a:p>
            <a:pPr marL="0" indent="0">
              <a:buNone/>
            </a:pPr>
            <a:r>
              <a:rPr lang="en-US" dirty="0"/>
              <a:t>2. Insert cards. </a:t>
            </a:r>
          </a:p>
          <a:p>
            <a:pPr marL="0" indent="0">
              <a:buNone/>
            </a:pPr>
            <a:r>
              <a:rPr lang="en-US" dirty="0"/>
              <a:t>3. If using a plastic cover insert. </a:t>
            </a:r>
          </a:p>
          <a:p>
            <a:pPr marL="0" indent="0">
              <a:buNone/>
            </a:pPr>
            <a:r>
              <a:rPr lang="en-US" dirty="0"/>
              <a:t>4. Re-tighten screws. </a:t>
            </a:r>
          </a:p>
        </p:txBody>
      </p:sp>
    </p:spTree>
    <p:extLst>
      <p:ext uri="{BB962C8B-B14F-4D97-AF65-F5344CB8AC3E}">
        <p14:creationId xmlns:p14="http://schemas.microsoft.com/office/powerpoint/2010/main" val="240714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377</Words>
  <Application>Microsoft Office PowerPoint</Application>
  <PresentationFormat>Widescreen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Payphone Signage Customization </vt:lpstr>
      <vt:lpstr>Orienting yourself to pay phone signage customization</vt:lpstr>
      <vt:lpstr>PowerPoint Presentation</vt:lpstr>
      <vt:lpstr>Installing your Signage</vt:lpstr>
    </vt:vector>
  </TitlesOfParts>
  <Company>American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Aubrey Hill</dc:creator>
  <cp:lastModifiedBy>Aubrey Hill</cp:lastModifiedBy>
  <cp:revision>14</cp:revision>
  <dcterms:created xsi:type="dcterms:W3CDTF">2016-03-18T18:20:29Z</dcterms:created>
  <dcterms:modified xsi:type="dcterms:W3CDTF">2016-03-29T14:43:01Z</dcterms:modified>
</cp:coreProperties>
</file>